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1"/>
  </p:notesMasterIdLst>
  <p:sldIdLst>
    <p:sldId id="256" r:id="rId5"/>
    <p:sldId id="264" r:id="rId6"/>
    <p:sldId id="265" r:id="rId7"/>
    <p:sldId id="257" r:id="rId8"/>
    <p:sldId id="25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Kahl" initials="AK" lastIdx="1" clrIdx="0">
    <p:extLst>
      <p:ext uri="{19B8F6BF-5375-455C-9EA6-DF929625EA0E}">
        <p15:presenceInfo xmlns:p15="http://schemas.microsoft.com/office/powerpoint/2012/main" userId="S::akahl@rs-schoellnach.de::28d443f4-6e7f-43a7-922f-11cf56501e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12BAA-486F-4DA6-A95B-A4B990DA8D5B}" v="1" dt="2020-03-19T07:56:40.846"/>
    <p1510:client id="{E1E03052-49AA-44DF-A985-24BF56B034C4}" v="20" dt="2020-03-18T08:07:58.350"/>
    <p1510:client id="{E2406E10-8F82-4DCB-9323-62FF29949434}" v="1" dt="2020-03-21T08:10:23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ina Hartl" userId="S::a.hartl@rs-schoellnach.de::95851b9b-b475-4e5d-b326-e0a29a507d93" providerId="AD" clId="Web-{E1E03052-49AA-44DF-A985-24BF56B034C4}"/>
    <pc:docChg chg="modSld">
      <pc:chgData name="Angelina Hartl" userId="S::a.hartl@rs-schoellnach.de::95851b9b-b475-4e5d-b326-e0a29a507d93" providerId="AD" clId="Web-{E1E03052-49AA-44DF-A985-24BF56B034C4}" dt="2020-03-18T08:07:58.350" v="19"/>
      <pc:docMkLst>
        <pc:docMk/>
      </pc:docMkLst>
      <pc:sldChg chg="addSp">
        <pc:chgData name="Angelina Hartl" userId="S::a.hartl@rs-schoellnach.de::95851b9b-b475-4e5d-b326-e0a29a507d93" providerId="AD" clId="Web-{E1E03052-49AA-44DF-A985-24BF56B034C4}" dt="2020-03-18T08:07:58.350" v="19"/>
        <pc:sldMkLst>
          <pc:docMk/>
          <pc:sldMk cId="934088998" sldId="259"/>
        </pc:sldMkLst>
        <pc:inkChg chg="add">
          <ac:chgData name="Angelina Hartl" userId="S::a.hartl@rs-schoellnach.de::95851b9b-b475-4e5d-b326-e0a29a507d93" providerId="AD" clId="Web-{E1E03052-49AA-44DF-A985-24BF56B034C4}" dt="2020-03-18T08:05:02.633" v="0"/>
          <ac:inkMkLst>
            <pc:docMk/>
            <pc:sldMk cId="934088998" sldId="259"/>
            <ac:inkMk id="2" creationId="{3501C5FF-2CAA-4E2F-B04B-495C4C0EA6F1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09.586" v="1"/>
          <ac:inkMkLst>
            <pc:docMk/>
            <pc:sldMk cId="934088998" sldId="259"/>
            <ac:inkMk id="3" creationId="{190DD37F-8D1C-4A65-9CBA-5BFDF4ED0026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14.211" v="2"/>
          <ac:inkMkLst>
            <pc:docMk/>
            <pc:sldMk cId="934088998" sldId="259"/>
            <ac:inkMk id="4" creationId="{0155462A-1BAE-444F-A249-B1F059F69078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15.507" v="3"/>
          <ac:inkMkLst>
            <pc:docMk/>
            <pc:sldMk cId="934088998" sldId="259"/>
            <ac:inkMk id="5" creationId="{B1AD929D-E650-478D-8F47-F21FCDBC54AC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19.242" v="4"/>
          <ac:inkMkLst>
            <pc:docMk/>
            <pc:sldMk cId="934088998" sldId="259"/>
            <ac:inkMk id="6" creationId="{9E0C4BDA-BEA9-48AE-B0C5-F76D0FAE3A86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21.304" v="5"/>
          <ac:inkMkLst>
            <pc:docMk/>
            <pc:sldMk cId="934088998" sldId="259"/>
            <ac:inkMk id="8" creationId="{7C723918-2285-4C16-A6A4-FD19801BC225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24.851" v="6"/>
          <ac:inkMkLst>
            <pc:docMk/>
            <pc:sldMk cId="934088998" sldId="259"/>
            <ac:inkMk id="9" creationId="{B8B3612D-AC01-4B98-A776-AE8E64D11330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5:30.960" v="7"/>
          <ac:inkMkLst>
            <pc:docMk/>
            <pc:sldMk cId="934088998" sldId="259"/>
            <ac:inkMk id="10" creationId="{96F1A085-A722-4608-99A0-3B88B6FADDC7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33.100" v="8"/>
          <ac:inkMkLst>
            <pc:docMk/>
            <pc:sldMk cId="934088998" sldId="259"/>
            <ac:inkMk id="11" creationId="{E1590522-6963-44D1-B86A-4641BD334FE6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34.475" v="9"/>
          <ac:inkMkLst>
            <pc:docMk/>
            <pc:sldMk cId="934088998" sldId="259"/>
            <ac:inkMk id="12" creationId="{8A89EDE3-C038-4304-BAF1-7B0FF84B5D58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38.913" v="10"/>
          <ac:inkMkLst>
            <pc:docMk/>
            <pc:sldMk cId="934088998" sldId="259"/>
            <ac:inkMk id="13" creationId="{FA3BD2CA-553D-4CAB-82D3-4051B1A9BDDE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41.147" v="11"/>
          <ac:inkMkLst>
            <pc:docMk/>
            <pc:sldMk cId="934088998" sldId="259"/>
            <ac:inkMk id="14" creationId="{7EA1FD38-13CC-4A3A-ABAC-E829515D1670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42.038" v="12"/>
          <ac:inkMkLst>
            <pc:docMk/>
            <pc:sldMk cId="934088998" sldId="259"/>
            <ac:inkMk id="15" creationId="{B2079219-C6B5-430C-9F24-88AEABCBA850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43.444" v="13"/>
          <ac:inkMkLst>
            <pc:docMk/>
            <pc:sldMk cId="934088998" sldId="259"/>
            <ac:inkMk id="16" creationId="{56BFCD41-F8AA-46BC-81EB-4E9D191384FA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46.303" v="14"/>
          <ac:inkMkLst>
            <pc:docMk/>
            <pc:sldMk cId="934088998" sldId="259"/>
            <ac:inkMk id="17" creationId="{D1B8DC0F-A61A-4CC6-AA6A-AF606659B893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48.460" v="15"/>
          <ac:inkMkLst>
            <pc:docMk/>
            <pc:sldMk cId="934088998" sldId="259"/>
            <ac:inkMk id="18" creationId="{8533BB69-E563-4706-BD77-D19AFDA65E45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51.319" v="16"/>
          <ac:inkMkLst>
            <pc:docMk/>
            <pc:sldMk cId="934088998" sldId="259"/>
            <ac:inkMk id="19" creationId="{951CA73C-0684-474B-9C8D-737D32BD72ED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54.210" v="17"/>
          <ac:inkMkLst>
            <pc:docMk/>
            <pc:sldMk cId="934088998" sldId="259"/>
            <ac:inkMk id="20" creationId="{3FC04F9E-3C75-4C45-9798-8B21FF6F74E1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57.241" v="18"/>
          <ac:inkMkLst>
            <pc:docMk/>
            <pc:sldMk cId="934088998" sldId="259"/>
            <ac:inkMk id="21" creationId="{AD16FAB2-BABE-43B4-B201-59FACD73274E}"/>
          </ac:inkMkLst>
        </pc:inkChg>
        <pc:inkChg chg="add">
          <ac:chgData name="Angelina Hartl" userId="S::a.hartl@rs-schoellnach.de::95851b9b-b475-4e5d-b326-e0a29a507d93" providerId="AD" clId="Web-{E1E03052-49AA-44DF-A985-24BF56B034C4}" dt="2020-03-18T08:07:58.350" v="19"/>
          <ac:inkMkLst>
            <pc:docMk/>
            <pc:sldMk cId="934088998" sldId="259"/>
            <ac:inkMk id="22" creationId="{2F3E2DC1-492D-46DB-854D-ECD359885689}"/>
          </ac:inkMkLst>
        </pc:inkChg>
      </pc:sldChg>
    </pc:docChg>
  </pc:docChgLst>
  <pc:docChgLst>
    <pc:chgData name="Vanessa Blaschko" userId="S::v.blaschko@rs-schoellnach.de::7829ca51-fbfc-448b-9328-9f4c91d7f393" providerId="AD" clId="Web-{C2012BAA-486F-4DA6-A95B-A4B990DA8D5B}"/>
    <pc:docChg chg="modSld">
      <pc:chgData name="Vanessa Blaschko" userId="S::v.blaschko@rs-schoellnach.de::7829ca51-fbfc-448b-9328-9f4c91d7f393" providerId="AD" clId="Web-{C2012BAA-486F-4DA6-A95B-A4B990DA8D5B}" dt="2020-03-19T07:56:40.846" v="0" actId="1076"/>
      <pc:docMkLst>
        <pc:docMk/>
      </pc:docMkLst>
      <pc:sldChg chg="modSp">
        <pc:chgData name="Vanessa Blaschko" userId="S::v.blaschko@rs-schoellnach.de::7829ca51-fbfc-448b-9328-9f4c91d7f393" providerId="AD" clId="Web-{C2012BAA-486F-4DA6-A95B-A4B990DA8D5B}" dt="2020-03-19T07:56:40.846" v="0" actId="1076"/>
        <pc:sldMkLst>
          <pc:docMk/>
          <pc:sldMk cId="934088998" sldId="259"/>
        </pc:sldMkLst>
        <pc:picChg chg="mod">
          <ac:chgData name="Vanessa Blaschko" userId="S::v.blaschko@rs-schoellnach.de::7829ca51-fbfc-448b-9328-9f4c91d7f393" providerId="AD" clId="Web-{C2012BAA-486F-4DA6-A95B-A4B990DA8D5B}" dt="2020-03-19T07:56:40.846" v="0" actId="1076"/>
          <ac:picMkLst>
            <pc:docMk/>
            <pc:sldMk cId="934088998" sldId="259"/>
            <ac:picMk id="7" creationId="{AE30C63A-070B-4938-A7CB-1C7998DD2F7F}"/>
          </ac:picMkLst>
        </pc:picChg>
      </pc:sldChg>
    </pc:docChg>
  </pc:docChgLst>
  <pc:docChgLst>
    <pc:chgData name="Markus Saller" userId="S::m.saller@rs-schoellnach.de::dd8cdbd1-0efe-47e4-9018-090ae6b32faa" providerId="AD" clId="Web-{E2406E10-8F82-4DCB-9323-62FF29949434}"/>
    <pc:docChg chg="modSld">
      <pc:chgData name="Markus Saller" userId="S::m.saller@rs-schoellnach.de::dd8cdbd1-0efe-47e4-9018-090ae6b32faa" providerId="AD" clId="Web-{E2406E10-8F82-4DCB-9323-62FF29949434}" dt="2020-03-21T08:10:23.015" v="0" actId="1076"/>
      <pc:docMkLst>
        <pc:docMk/>
      </pc:docMkLst>
      <pc:sldChg chg="modSp">
        <pc:chgData name="Markus Saller" userId="S::m.saller@rs-schoellnach.de::dd8cdbd1-0efe-47e4-9018-090ae6b32faa" providerId="AD" clId="Web-{E2406E10-8F82-4DCB-9323-62FF29949434}" dt="2020-03-21T08:10:23.015" v="0" actId="1076"/>
        <pc:sldMkLst>
          <pc:docMk/>
          <pc:sldMk cId="934088998" sldId="259"/>
        </pc:sldMkLst>
        <pc:inkChg chg="mod">
          <ac:chgData name="Markus Saller" userId="S::m.saller@rs-schoellnach.de::dd8cdbd1-0efe-47e4-9018-090ae6b32faa" providerId="AD" clId="Web-{E2406E10-8F82-4DCB-9323-62FF29949434}" dt="2020-03-21T08:10:23.015" v="0" actId="1076"/>
          <ac:inkMkLst>
            <pc:docMk/>
            <pc:sldMk cId="934088998" sldId="259"/>
            <ac:inkMk id="11" creationId="{E1590522-6963-44D1-B86A-4641BD334FE6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27934 14405 159 0 0,'22'0'768'0'0,"-1"-21"2432"0"0,1 21-2112 0 0,-22-22-608 0 0,0 0 9408 0 0,-22 22-9824 0 0,1 0 64 0 0,-1 0 352 0 0,0 0-416 0 0,1 0-64 0 0,21 22 0 0 0,-22-22 0 0 0,1 0-64 0 0,-1 0 0 0 0,0 0 160 0 0,22 22-64 0 0,-21-22 32 0 0,-1 0 128 0 0,22 21-128 0 0,-21-21-32 0 0,-1 0 32 0 0,22 22-32 0 0,-22-22 160 0 0,22 21-128 0 0,-21-21 0 0 0,-1 22 160 0 0,1 0-128 0 0,-1-22-64 0 0,22 21-32 0 0,-22-21 32 0 0,22 22-32 0 0,-21-1 96 0 0,21 1-32 0 0,-22-22-64 0 0,22 22 32 0 0,-21-22-32 0 0,21 21 32 0 0,-22-21 0 0 0,22 22 0 0 0,0-1 0 0 0,-22-21-32 0 0,22 22 0 0 0,0 0 0 0 0,-21-22 0 0 0,21 21 32 0 0,-22 1-64 0 0,22-1 192 0 0,0 1-96 0 0,0 0-64 0 0,0-1 32 0 0,0 1 0 0 0,0-1 0 0 0,0 1 0 0 0,0 0-32 0 0,0-1 0 0 0,0 1 32 0 0,0-1 0 0 0,0 1 0 0 0,22-22-96 0 0,-22 22 64 0 0,0-1-32 0 0,21-21 96 0 0,1 43 128 0 0,0-43-192 0 0,-22 22 0 0 0,21-22-32 0 0,1 22 96 0 0,-1-22 0 0 0,-21 21-32 0 0,22-21 32 0 0,0 0-64 0 0,-1 0 128 0 0,-21 22-64 0 0,22-22 0 0 0,-1 0-32 0 0,-21 21 0 0 0,22-21-32 0 0,0 0 64 0 0,-22 22-256 0 0,21-22 32 0 0,1 0 544 0 0,-1 0-224 0 0,1 0-96 0 0,0 0-32 0 0,-1 0 64 0 0,1 0-32 0 0,-1 0 64 0 0,1 0-160 0 0,0 0 96 0 0,-22 22-64 0 0,21-22 160 0 0,1-22-96 0 0,-1 22-32 0 0,-21-22-64 0 0,22 22 32 0 0,-22-21 32 0 0,22 21-64 0 0,-22-22 32 0 0,21 22-64 0 0,-21-21 64 0 0,-21 21-1824 0 0,-1 0-3296 0 0,0-22 2176 0 0,22 0-5376 0 0,0 22 6785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34381 15500 223 0 0,'0'-22'4192'0'0,"-21"22"-3040"0"0,42 0-1088 0 0,-42 0 1152 0 0,21 22-544 0 0,0-44-320 0 0,0 44 640 0 0,21-22 6144 0 0,-42 0-6592 0 0,-1 0 480 0 0,22 21 2464 0 0,-22-21 288 0 0,22-21 320 0 0,0 42-4064 0 0,0-42 160 0 0,0 42-224 0 0,22-21-2912 0 0,0 0-896 0 0,-1-21 1472 0 0,1 21-2048 0 0,-22 21-10528 0 0,0-21 14337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27803 17100 447 0 0,'-22'0'5440'0'0,"22"21"-2720"0"0,22-21-2432 0 0,-44 0-160 0 0,44 0 512 0 0,-22-21 800 0 0,21 21 480 0 0,-21-22-1856 0 0,0 0 224 0 0,22 22-224 0 0,-22-21 128 0 0,0-1 64 0 0,0 1-160 0 0,22 21-64 0 0,-22-22 64 0 0,0 0-64 0 0,0 1 128 0 0,21 21 0 0 0,-21-22-160 0 0,0 1 160 0 0,0-1-32 0 0,22 0-96 0 0,-22 1 32 0 0,0-1-96 0 0,0 1 192 0 0,21 21-160 0 0,-21-22 0 0 0,22 22 64 0 0,-22-22-32 0 0,0 1-96 0 0,0-1 64 0 0,22 22-32 0 0,-22-21 0 0 0,21-1 32 0 0,-21 0-128 0 0,0 1 256 0 0,0-1-32 0 0,22 1-32 0 0,-22-1-32 0 0,0 0-64 0 0,0 1 32 0 0,0-1-32 0 0,21 22-96 0 0,-21-21 128 0 0,0-1 128 0 0,22 0-128 0 0,-22 1 0 0 0,0-1 32 0 0,22 22 384 0 0,-22 22-384 0 0,0-1-32 0 0,0 1 0 0 0,21 0 0 0 0,-21-1 0 0 0,0 1 0 0 0,0-1 0 0 0,0 1 32 0 0,0 0-32 0 0,22-22 0 0 0,-22 21 0 0 0,0 1 0 0 0,0-1 0 0 0,0 1-32 0 0,0 0 32 0 0,0-1 0 0 0,0 1 32 0 0,0-1-32 0 0,21 1 0 0 0,-21 0-32 0 0,0-1 32 0 0,0 1-32 0 0,0-1 32 0 0,0 1 0 0 0,22-22-32 0 0,-22 22 32 0 0,0-1-32 0 0,0 1 0 0 0,0-1-32 0 0,22 1 32 0 0,-22 0 32 0 0,0-1 96 0 0,21-21-96 0 0,-21 22-96 0 0,22-44 0 0 0,-22 1 96 0 0,0-1-32 0 0,21 22 0 0 0,-21-22 32 0 0,0 1 0 0 0,22 21 0 0 0,-22-22 0 0 0,22 1 32 0 0,-22-1 0 0 0,21 0-32 0 0,-21 1-32 0 0,0-1 0 0 0,22 1 32 0 0,-1-1 32 0 0,-21 0 0 0 0,0 1-32 0 0,22 21 32 0 0,-22-22-32 0 0,0 1 0 0 0,22-1-32 0 0,-1 0 32 0 0,-21 1 0 0 0,0-1 0 0 0,22 1 0 0 0,-22-1 0 0 0,21 0 0 0 0,-21 1 0 0 0,22-1 0 0 0,0 1 0 0 0,-22-1 0 0 0,21 22 0 0 0,-21-22-32 0 0,22 1 32 0 0,-22-1 0 0 0,21 22-96 0 0,-21-21 32 0 0,0-1 32 0 0,22 22 32 0 0,-22-22 96 0 0,22 22-32 0 0,-22-21-32 0 0,21 21-32 0 0,-21-22 0 0 0,0 1 0 0 0,22 21 0 0 0,-22-22 0 0 0,21 22-32 0 0,-21-21 0 0 0,22 21 64 0 0,0 0 128 0 0,-22 21-128 0 0,0 1 0 0 0,21-22 0 0 0,-21 21-32 0 0,0 1 0 0 0,0-1 0 0 0,0 1 32 0 0,0 0-32 0 0,0-1 0 0 0,0 1 0 0 0,0-1 0 0 0,22-21 0 0 0,-22 22 0 0 0,0 0 0 0 0,0-1 0 0 0,0 1 0 0 0,0-1-32 0 0,0 1 32 0 0,0 0 0 0 0,0-1 0 0 0,21 1 0 0 0,-21-1 32 0 0,0 1-32 0 0,0 0 0 0 0,0-1 0 0 0,0 1 0 0 0,0 21 0 0 0,0-21 0 0 0,0-1 0 0 0,0 1 0 0 0,0-1 32 0 0,0 1-32 0 0,0 0 0 0 0,0-1-32 0 0,0 1 0 0 0,0-1-64 0 0,0 1-96 0 0,0 0-160 0 0,0-1-640 0 0,-21 1-928 0 0,21-22-9951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29571 16166 479 0 0,'-22'0'4704'0'0,"22"22"-3552"0"0,-21-22-864 0 0,42 0 352 0 0,-21 21-480 0 0,0 1 608 0 0,0-1-224 0 0,0 1-128 0 0,22 0-64 0 0,-22-1 160 0 0,0 1-96 0 0,0-1 96 0 0,0 1-192 0 0,0 0-32 0 0,21-22-128 0 0,-21 21-96 0 0,0 1 352 0 0,0-1 0 0 0,0 1 0 0 0,0 0-192 0 0,22-22-192 0 0,-22 21 256 0 0,0 1 0 0 0,21-22-128 0 0,-21 21-64 0 0,0 1 224 0 0,0 0-192 0 0,0-1 96 0 0,0 1-96 0 0,0-1 64 0 0,0 1 0 0 0,0 0-32 0 0,0-1-96 0 0,0 1 64 0 0,0-1-32 0 0,0 1 160 0 0,0 0-64 0 0,0-1-128 0 0,0 1-224 0 0,0-1 96 0 0,0 1 96 0 0,0 0 0 0 0,0-1-32 0 0,0 1-32 0 0,0-1 32 0 0,22 1 32 0 0,-22 0-32 0 0,0-1 0 0 0,0 1 0 0 0,22-22 0 0 0,-22 21 0 0 0,0 1 0 0 0,0 0 0 0 0,21-22 0 0 0,-21 21 0 0 0,0 1-32 0 0,0-1-96 0 0,22-21 64 0 0,-44 0-1984 0 0,1 0-480 0 0,-1 0-672 0 0,44-21 1984 0 0,-22-1-2080 0 0,0 22-287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30215 16166 735 0 0,'0'22'8672'0'0,"22"-22"-8320"0"0,-22 21 576 0 0,0 1 320 0 0,22-22-224 0 0,-22 21-768 0 0,0 1 448 0 0,0 0-384 0 0,0-1 128 0 0,0 1-192 0 0,0-1 32 0 0,0 1-128 0 0,0 0-64 0 0,0-1 32 0 0,0 1 32 0 0,0-1-32 0 0,0 1-64 0 0,0 0 0 0 0,0-1-64 0 0,0 1 0 0 0,0-1 0 0 0,0 1 64 0 0,0 0-32 0 0,0-1 32 0 0,0 1 0 0 0,0-1 0 0 0,0 1 32 0 0,0 0-32 0 0,0-1-32 0 0,0 1-32 0 0,0-1 0 0 0,0 1-32 0 0,0 0 32 0 0,21-22-32 0 0,-21 21 32 0 0,0 1 0 0 0,0-1 0 0 0,0 1 0 0 0,0 0 64 0 0,22-22-64 0 0,-22 21-32 0 0,0 1 0 0 0,0-1 0 0 0,0 1 0 0 0,0 0 64 0 0,0-1-32 0 0,0 1 0 0 0,0-1 0 0 0,0 1 0 0 0,21-22 0 0 0,-21 22 0 0 0,0-1 32 0 0,0 1-64 0 0,0-1 32 0 0,0 1 0 0 0,0 0 0 0 0,0-1-1536 0 0,-21-21-3328 0 0,21 0-5151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29677 16830 31 0 0,'-22'0'5088'0'0,"22"21"-4576"0"0,-22-21-192 0 0,44 0 2592 0 0,0 0-2112 0 0,-1 0-416 0 0,-21-21-288 0 0,22 21 160 0 0,-1 0-96 0 0,-21-22 160 0 0,22 22-224 0 0,0 0 320 0 0,-1 0-96 0 0,-21-22-192 0 0,22 22 320 0 0,-1 0 32 0 0,-21-21-32 0 0,22 21-320 0 0,0 0 96 0 0,-1 0 128 0 0,1 0-224 0 0,-1 0-64 0 0,1 0 0 0 0,0 0-160 0 0,-1 0 448 0 0,1-22-32 0 0,-1 22-160 0 0,1 0 0 0 0,0 0 0 0 0,-1 0 0 0 0,1 0-32 0 0,-1 0 160 0 0,1 0-352 0 0,-22-21 32 0 0,21 21 32 0 0,-21 21 0 0 0,0 1-3488 0 0,-21-22 2624 0 0,21 21-2272 0 0,0-21-5087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30713 17486 1535 0 0,'-21'0'5536'0'0,"42"0"-3616"0"0,-21-22-1344 0 0,22 22 224 0 0,-1-21-32 0 0,-21-1 64 0 0,22 22-640 0 0,-22-22 0 0 0,22 22 160 0 0,-22-21-320 0 0,0-1 0 0 0,21 22-32 0 0,-21-21 0 0 0,0-1 0 0 0,22 22 32 0 0,-22-22-32 0 0,0 1 0 0 0,0-1 0 0 0,0 1 0 0 0,0-1-32 0 0,0 0 64 0 0,-22 22-32 0 0,22-21 0 0 0,0-1 32 0 0,-21 22-96 0 0,21-21-192 0 0,0 42 64 0 0,21-21 192 0 0,-21 22 0 0 0,22-22 0 0 0,-22 21 0 0 0,0 1 0 0 0,21-22 0 0 0,-21 22-32 0 0,0-1 0 0 0,0 1 0 0 0,0-1-32 0 0,0 1 0 0 0,-21-22 64 0 0,21 22 0 0 0,0-1-32 0 0,0 1 32 0 0,0-1 0 0 0,-22-21 0 0 0,22 22 0 0 0,0 0 0 0 0,-21-22 0 0 0,21 21-32 0 0,-22-21 64 0 0,22 22-32 0 0,0-1-64 0 0,-22-21-224 0 0,22 22-768 0 0,-21-22 32 0 0,-1 0-320 0 0,1 0-5856 0 0,21 0 6113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31530 16845 927 0 0,'0'-21'4864'0'0,"-21"21"-4544"0"0,-1 0 352 0 0,22-22-448 0 0,-22 22 64 0 0,1 0 480 0 0,-1 0-320 0 0,1 0 64 0 0,-1 0-288 0 0,0 0-32 0 0,1 0-160 0 0,21 22-32 0 0,-22-22 0 0 0,1 21 224 0 0,-1-21-32 0 0,22 22-160 0 0,-22-22 288 0 0,22 22-192 0 0,-21-22-64 0 0,21 21 32 0 0,-22-21-32 0 0,22 22-32 0 0,-21-1 32 0 0,21 1-32 0 0,-22-22 0 0 0,22 22-32 0 0,0-1 64 0 0,0 1-160 0 0,-22-22 64 0 0,22 21 32 0 0,0 1 160 0 0,0 0-128 0 0,0-1 0 0 0,0 1 64 0 0,22-22-64 0 0,-22 21-32 0 0,22-21-64 0 0,-22 22 32 0 0,21-22 32 0 0,1 0-96 0 0,-1 0 96 0 0,1 0 0 0 0,0 0 0 0 0,-22-22 0 0 0,21 1 0 0 0,-21-1 0 0 0,22 22 32 0 0,-22-21 0 0 0,21 21-32 0 0,-21-22 0 0 0,22 0 32 0 0,-22 1-32 0 0,22 21 0 0 0,-22-22 0 0 0,21 22 0 0 0,-21-21 0 0 0,0-1 0 0 0,22 0 0 0 0,-22 1 0 0 0,21 21 32 0 0,-21-22-32 0 0,0 1 0 0 0,22-1 0 0 0,0 0 0 0 0,-22 1 0 0 0,0-1 0 0 0,21 22-32 0 0,-21-21 32 0 0,0-1-32 0 0,22 0-32 0 0,-22 1 0 0 0,21-1-32 0 0,-21 1 64 0 0,0-1 128 0 0,0 0 32 0 0,22 1-32 0 0,-22-1-96 0 0,0 1 32 0 0,0-1-32 0 0,22 0-32 0 0,-22 1 32 0 0,0-1 0 0 0,0 1 0 0 0,0-1 32 0 0,21 22-32 0 0,-21-22-32 0 0,0 1 0 0 0,0-1 0 0 0,22 22 32 0 0,-22-21 0 0 0,0-1-32 0 0,0 0 32 0 0,0 1 32 0 0,0-1-32 0 0,0 1 0 0 0,21-1 0 0 0,-42 22 288 0 0,21 22-288 0 0,0-1 64 0 0,0 1-64 0 0,0-1 0 0 0,0 1 32 0 0,-22 0-32 0 0,22-1 64 0 0,0 1-32 0 0,-21-1-32 0 0,21 1 0 0 0,0 0 32 0 0,0-1 0 0 0,0 1-32 0 0,0-1 96 0 0,0 1-32 0 0,-22-22-32 0 0,22 22-32 0 0,0-1 0 0 0,0 1-32 0 0,0-1 64 0 0,0 1-32 0 0,0 0 0 0 0,0-1 0 0 0,0 1 0 0 0,0-1 32 0 0,-22 1-32 0 0,22 0 64 0 0,0-1-32 0 0,0 1 0 0 0,0-1-32 0 0,0 1-32 0 0,0 0 32 0 0,-21-1 0 0 0,21 1 0 0 0,0-1 0 0 0,0 1 32 0 0,0 0-32 0 0,0-1 32 0 0,0 1-32 0 0,0-1 0 0 0,-22 1 0 0 0,22 0 0 0 0,0-1 0 0 0,0 1 0 0 0,0-1 0 0 0,22-21-32 0 0,-22 22 32 0 0,0-1-64 0 0,0 1 64 0 0,0 0-32 0 0,21-1 0 0 0,-21 1 32 0 0,0-1-32 0 0,0 1 0 0 0,0 0-32 0 0,22-22 32 0 0,-44 0-736 0 0,22-22-6368 0 0,0 22 3521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32247 16850 1055 0 0,'0'-21'5056'0'0,"22"21"-4928"0"0,-22-22-32 0 0,22 22-64 0 0,-22-22 96 0 0,21 22-64 0 0,-21-21 64 0 0,22 21-96 0 0,-22-22 64 0 0,21 1-64 0 0,-21-1 32 0 0,22 22-64 0 0,-22-22 32 0 0,22 22-64 0 0,-22-21 32 0 0,21-1 0 0 0,-21 1 0 0 0,22-1 0 0 0,-22 0 0 0 0,0 1 0 0 0,0-1 0 0 0,21 22 0 0 0,-21-21 0 0 0,0-1 0 0 0,0 0 32 0 0,0 1-32 0 0,0-1 0 0 0,-21 22-32 0 0,21-21 32 0 0,0-1 0 0 0,0 0 0 0 0,0 1 0 0 0,0-1-32 0 0,-22 22 32 0 0,22-21 0 0 0,0-1 32 0 0,-21 22-32 0 0,21-22-64 0 0,-22 22 64 0 0,0 22 64 0 0,1-22 32 0 0,21 22-64 0 0,-22-22 0 0 0,22 21-96 0 0,-21-21 64 0 0,-1 22 96 0 0,22-1-96 0 0,-22 1 0 0 0,22 0-32 0 0,0-1 32 0 0,0 1 96 0 0,-21-22-64 0 0,21 21 32 0 0,0 1-32 0 0,-22-22 0 0 0,22 22 64 0 0,0-1-32 0 0,0 1 0 0 0,-21-22-32 0 0,21 21-32 0 0,0 1 32 0 0,0 0 0 0 0,-22-1 0 0 0,22 1 96 0 0,0-1-64 0 0,0 1 0 0 0,-22 0 0 0 0,22-1 0 0 0,0 1 0 0 0,0-1 0 0 0,0 1 32 0 0,-21 0 64 0 0,21-1-96 0 0,0 1-64 0 0,0-1 0 0 0,0 1 0 0 0,0 0-32 0 0,0-1 32 0 0,-22-21-32 0 0,22 22 32 0 0,0-1-32 0 0,0 1-32 0 0,0 0 32 0 0,0-1 0 0 0,0 1 0 0 0,0-1 0 0 0,0 1-32 0 0,0 0 64 0 0,-21-1-64 0 0,21 1 0 0 0,-22-22 96 0 0,22 21-64 0 0,0 1 0 0 0,0 0-32 0 0,-22-22 32 0 0,22 21 0 0 0,0 1-32 0 0,0-1 0 0 0,-21-21 64 0 0,21 22 0 0 0,-22-22 32 0 0,22-22-192 0 0,22 22 128 0 0,-22-21 32 0 0,0-1 32 0 0,21 22-32 0 0,-21-21 32 0 0,22-1-32 0 0,-22 0 0 0 0,22 1 0 0 0,-1-1 0 0 0,-21 1 32 0 0,22 21 0 0 0,-22-22-32 0 0,21 0 64 0 0,-21 1 0 0 0,22 21-64 0 0,-22-22 32 0 0,22 22 0 0 0,-22-21 0 0 0,21 21 0 0 0,-21-22-32 0 0,22 22 32 0 0,-22-22-32 0 0,21 22 0 0 0,1 0 0 0 0,0 0 0 0 0,-22-21 0 0 0,21 21-32 0 0,1 0 32 0 0,-1 0-32 0 0,1-22-32 0 0,0 22 64 0 0,-1 0 0 0 0,1 0 0 0 0,-1 0 32 0 0,1 0 32 0 0,-22 22 32 0 0,21-22 0 0 0,-21 21-32 0 0,22 1 160 0 0,-22 0-64 0 0,0-1-96 0 0,22-21-32 0 0,-22 22-32 0 0,0-1 32 0 0,0 1 0 0 0,0 0-32 0 0,0-1 64 0 0,0 1 32 0 0,0-1 0 0 0,0 1 32 0 0,0 0 32 0 0,0-1 64 0 0,21-21-32 0 0,-21 22-128 0 0,0-1 96 0 0,22-21-160 0 0,-22 22-96 0 0,21-22 64 0 0,1 0-160 0 0,0 0 32 0 0,-22-22 96 0 0,21 22-32 0 0,1-21-96 0 0,-1 21-160 0 0,-21-22 224 0 0,22 22-352 0 0,-22-21 288 0 0,22 21-64 0 0,-22-22-288 0 0,21 22 192 0 0,-21-22-448 0 0,22 22 128 0 0,-22-21-256 0 0,21 21-448 0 0,-21 0-1663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33684 16110 1471 0 0,'0'-21'2528'0'0,"0"-1"992"0"0,21 22-3136 0 0,-21-21-160 0 0,22 21-96 0 0,-22-22 64 0 0,21 22-128 0 0,1 0 288 0 0,-22-22-192 0 0,22 22-32 0 0,-1 0 32 0 0,1 0 64 0 0,-1-21-32 0 0,1 21-32 0 0,0 0-32 0 0,-1 0-64 0 0,1 0 0 0 0,-22 21-32 0 0,21-21 32 0 0,1 0 96 0 0,0 0-64 0 0,-1 22-32 0 0,1-22 64 0 0,-1 22 32 0 0,1-22-64 0 0,-22 21-32 0 0,22-21 0 0 0,-22 22 32 0 0,21-22-32 0 0,-21 21 96 0 0,22 1 0 0 0,-1 0-64 0 0,-21-1 64 0 0,0 1 32 0 0,0-1 64 0 0,0 1-96 0 0,0 0-32 0 0,0-1 160 0 0,0 1-192 0 0,-21-22-64 0 0,21 21 0 0 0,-22 1 0 0 0,22 0-32 0 0,0-1 32 0 0,-21-21-32 0 0,21 22 0 0 0,-22-1 0 0 0,22 1 0 0 0,-22 0 0 0 0,1-1 0 0 0,21 1 0 0 0,-22-22 0 0 0,22 21 0 0 0,-21 1 0 0 0,-1 0 0 0 0,0-1 32 0 0,22 1-32 0 0,-21-22 0 0 0,21 21 0 0 0,-22-21 0 0 0,1 22 0 0 0,-1 0-64 0 0,0-1 96 0 0,1-21 32 0 0,21 22-32 0 0,-22-22-32 0 0,22 21-32 0 0,-21-21 32 0 0,-1 0 0 0 0,0 0-64 0 0,1 0-32 0 0,-1 0-224 0 0,44 0 288 0 0,-44 0 96 0 0,44-21 128 0 0,-22-1 0 0 0,21 22-128 0 0,1 0 32 0 0,-22-21-96 0 0,22 21 0 0 0,-1 0 32 0 0,1-22-32 0 0,-1 22 0 0 0,1 0 0 0 0,0 0 0 0 0,-1 0 0 0 0,1 0 64 0 0,-1 0 0 0 0,1 22 0 0 0,0-22 0 0 0,-1 0-32 0 0,-21 21-32 0 0,22-21 64 0 0,-22 22-32 0 0,21-22-32 0 0,-21 21 32 0 0,22-21-32 0 0,-22 22 0 0 0,22-22 0 0 0,-22 22 0 0 0,0-1 0 0 0,21-21 32 0 0,-21 22-32 0 0,0-1-64 0 0,0 1 32 0 0,0 0 96 0 0,0-1 0 0 0,0 1-96 0 0,-21-1 32 0 0,21 1 32 0 0,0 0-32 0 0,-22-1 0 0 0,22 1-32 0 0,-22-22-32 0 0,22 21 64 0 0,-21-21-64 0 0,21 22 0 0 0,-22-22 0 0 0,22 22 0 0 0,-21-22 32 0 0,21 21 0 0 0,-22-21 0 0 0,0 22 64 0 0,1-22 96 0 0,21 21-96 0 0,-22-21 32 0 0,1 0-32 0 0,-1 0 64 0 0,0 0 0 0 0,1 0-64 0 0,21-21-32 0 0,-22 21 64 0 0,1-22 0 0 0,-1 22-64 0 0,0 0 32 0 0,1-21-96 0 0,-1 21-128 0 0,1 0 64 0 0,21-22-256 0 0,-22 22 128 0 0,0 0-480 0 0,1 0 288 0 0,21-22-96 0 0,-22 22-32 0 0,1 0-1664 0 0,21-21 1312 0 0,0-1-1888 0 0,0 22-1823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35578 16135 991 0 0,'0'-22'1984'0'0,"0"44"1600"0"0,-22-22-1472 0 0,1 0-480 0 0,-1 0-1504 0 0,22 21-96 0 0,-22-21 224 0 0,1 0-96 0 0,21 22-96 0 0,-22-22 64 0 0,1 0 128 0 0,21 22-96 0 0,-22-22-96 0 0,0 0 192 0 0,1 0-96 0 0,21 21 32 0 0,-22-21-96 0 0,1 0 32 0 0,-1 0 32 0 0,0 22-64 0 0,1-22 0 0 0,-1 21-32 0 0,1-21 0 0 0,-1 22 32 0 0,0-22-32 0 0,1 22 32 0 0,-1-22 0 0 0,22 21-32 0 0,-21-21 32 0 0,21 22 0 0 0,-22-22-64 0 0,0 0 0 0 0,22 21-32 0 0,0 1-32 0 0,-21-22 32 0 0,21 22 0 0 0,0-1 32 0 0,-22-21-32 0 0,22 22 0 0 0,0-1 0 0 0,0 1 0 0 0,0-1-32 0 0,-21-21 0 0 0,21 22 0 0 0,0 0 0 0 0,-22-1 0 0 0,22 1 32 0 0,0-1 0 0 0,22 1 0 0 0,-22 0 0 0 0,21-1 32 0 0,1-21 0 0 0,-22 22-32 0 0,21-1 0 0 0,1-21 0 0 0,0 0 0 0 0,-1 22-32 0 0,1-22 0 0 0,-1 0 32 0 0,1 0 0 0 0,0 0 0 0 0,-1 0-32 0 0,1 0-64 0 0,-1 0 32 0 0,1 0 64 0 0,-22-22 0 0 0,22 22 0 0 0,-1-21-64 0 0,-21-1 0 0 0,22 22 64 0 0,-44 0 416 0 0,1 0-384 0 0,-1 0 0 0 0,0 0-32 0 0,1 0-32 0 0,21 22 32 0 0,-22-22 0 0 0,1 0 0 0 0,21 21 0 0 0,-22-21 32 0 0,22 22 0 0 0,-22-22 0 0 0,1 22 0 0 0,-1-22-32 0 0,22 21 0 0 0,-21-21 0 0 0,-1 22 0 0 0,0-1 0 0 0,1 1 0 0 0,-1 0 0 0 0,22-1-32 0 0,-21-21 0 0 0,21 22 32 0 0,-22-22-32 0 0,22 21 32 0 0,0 1 0 0 0,-22-22 0 0 0,22 22-32 0 0,0-1 0 0 0,0 1 32 0 0,22-22 0 0 0,-22 21 0 0 0,0 1 32 0 0,22-22 0 0 0,-1 0-32 0 0,-21 22 32 0 0,22-22-32 0 0,-1 0 32 0 0,1 0-128 0 0,0 0 128 0 0,-1 0 128 0 0,1 0-32 0 0,-1 0-32 0 0,1 0 96 0 0,0 0 0 0 0,-1-22-64 0 0,1 22-32 0 0,-22-22-32 0 0,21 22-32 0 0,1-21 32 0 0,0 21-64 0 0,-1-22 64 0 0,1 22-64 0 0,-22-21-32 0 0,21 21 0 0 0,1 0 0 0 0,-22-22 0 0 0,22 22-96 0 0,-1 0-544 0 0,-21-22-1024 0 0,0 44 1024 0 0,0-44-2944 0 0,22 1 384 0 0,-22 21-1375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28801 15166 351 0 0,'0'-22'4160'0'0,"0"44"-3392"0"0,0 0 2496 0 0,0-44 3520 0 0,-22 22-6656 0 0,1 0 128 0 0,21-22-224 0 0,0 1 128 0 0,-22 21-128 0 0,22-22 128 0 0,0 1-64 0 0,-22 21-32 0 0,22-22-32 0 0,-21 22-64 0 0,21-22 0 0 0,0 1 32 0 0,-22 21 0 0 0,22-22 64 0 0,0 1-32 0 0,-21 21-32 0 0,21-22-32 0 0,0 0-160 0 0,-22 22 160 0 0,22-21 128 0 0,0-1 32 0 0,0 1-128 0 0,0-1 0 0 0,0 0 32 0 0,0 1-64 0 0,0-1 32 0 0,22 22 32 0 0,-22-21-96 0 0,0-1 64 0 0,0 0 256 0 0,21 22-224 0 0,-21-21-128 0 0,0-1-64 0 0,0 1 256 0 0,22 21-128 0 0,-22-22 32 0 0,0 44-64 0 0,0-44 64 0 0,21 0 0 0 0,-21 1 0 0 0,0-1 0 0 0,22 22 0 0 0,-22-21 0 0 0,0-1 0 0 0,22 22 0 0 0,-22-22 32 0 0,21 1-64 0 0,1 21 0 0 0,-22-22 32 0 0,21 1 32 0 0,-21-1-32 0 0,22 22 0 0 0,-22-22 0 0 0,22 22 0 0 0,-1 0 0 0 0,-21-21 0 0 0,0 21-16287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36070 17263 351 0 0,'-22'0'5088'0'0,"22"-22"-4064"0"0,-21 22 960 0 0,-1 0 128 0 0,22-21-1216 0 0,22 21 768 0 0,-22-22-1472 0 0,21 22 32 0 0,1 0-128 0 0,-1 0-96 0 0,-21 22 0 0 0,0-1 32 0 0,-21-21 32 0 0,21 22-64 0 0,-22-22 96 0 0,22 21-64 0 0,-21-21 128 0 0,-1 0 160 0 0,0 0-224 0 0,22-21-160 0 0,0-1-96 0 0,0 1 32 0 0,22 21 64 0 0,-22-22-128 0 0,22 22 64 0 0,-22 22-448 0 0,0-1 96 0 0,0 1 544 0 0,-22-22 0 0 0,22-22-224 0 0,-22 22-160 0 0,22-21-9568 0 0,0 21 7489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29470 14923 799 0 0,'-22'0'4320'0'0,"44"0"-3744"0"0,-44 0 3648 0 0,44 0-4224 0 0,-22 21 1216 0 0,0-42-928 0 0,0 42 1248 0 0,21-21-1216 0 0,-21 22 960 0 0,0-1-896 0 0,0 1-32 0 0,0-1 64 0 0,0 1-448 0 0,0 0 96 0 0,0-1 96 0 0,0 1 64 0 0,0-1-320 0 0,0 1 224 0 0,0 0 96 0 0,0-1-160 0 0,0 1-96 0 0,0-1 32 0 0,0 1 32 0 0,0 0-32 0 0,0-1-32 0 0,0 1 32 0 0,22-22 0 0 0,-22 21 0 0 0,0 1-32 0 0,22-22 96 0 0,-22-22 0 0 0,21 22-64 0 0,1 0 0 0 0,-1 0-64 0 0,-21-21 96 0 0,22 21-64 0 0,0 0 64 0 0,-22-22-32 0 0,0 1 32 0 0,21 21-32 0 0,-21-22 0 0 0,22 22 0 0 0,-22-22 0 0 0,21 1-32 0 0,-21-1 32 0 0,0 1 32 0 0,22 21-32 0 0,-22-22-32 0 0,0 0 32 0 0,22 22 0 0 0,-22-21 0 0 0,21 21-64 0 0,-21-22 64 0 0,0 1-192 0 0,22 21-480 0 0,-44 0-2496 0 0,22 0-9215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29465 14446 543 0 0,'-22'0'1760'0'0,"22"22"576"0"0,-21-22-1408 0 0,21-22 576 0 0,21 22-1280 0 0,-21 22 8032 0 0,0-1-7872 0 0,-21-21-256 0 0,42 0-96 0 0,-21-21-64 0 0,0-1-64 0 0,22 22 64 0 0,-22 22 96 0 0,-22-22 0 0 0,22 21 160 0 0,0 1-128 0 0,0 0-96 0 0,0-1 0 0 0,0 1-64 0 0,0-44-128 0 0,-21 22-4352 0 0,42 0-96 0 0,-21 0-2303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30448 14738 959 0 0,'-21'0'13696'0'0,"21"22"-13440"0"0,-22-22-96 0 0,0 0 64 0 0,1 0-32 0 0,21 22-96 0 0,-22-22 0 0 0,1 0 192 0 0,21 21-288 0 0,-22-21 64 0 0,22 22-32 0 0,-22-22 32 0 0,22 21-64 0 0,-21-21 0 0 0,21 22 0 0 0,-22-22 32 0 0,22 22-64 0 0,0-1 96 0 0,-21-21-32 0 0,21 22-32 0 0,0-1 32 0 0,0 1-64 0 0,0 0 0 0 0,0-1 32 0 0,0 1 96 0 0,-22-22-64 0 0,22 21-32 0 0,0 1-32 0 0,22-22 32 0 0,-22 22 32 0 0,0-1-32 0 0,0 1-64 0 0,0-1 96 0 0,21-21 0 0 0,-21 22-64 0 0,22-22 32 0 0,-1 0 32 0 0,1 0-96 0 0,0 0 96 0 0,-1 0 0 0 0,1-22-96 0 0,-1 1 32 0 0,1-1 96 0 0,-22 1-64 0 0,22 21 0 0 0,-22-22 32 0 0,21 22-32 0 0,-21-22 0 0 0,0 1 0 0 0,22 21 0 0 0,-22-22 0 0 0,0 1-32 0 0,21 21 0 0 0,-21-22 32 0 0,22 0 0 0 0,-22 1 0 0 0,0-1 0 0 0,22 22 0 0 0,-22-21 0 0 0,0-1 32 0 0,21 22-32 0 0,-21-22 0 0 0,22 1 0 0 0,-22-1 0 0 0,0 1 0 0 0,21-1 0 0 0,-21 0 0 0 0,0 1 0 0 0,0-1 0 0 0,22 22 0 0 0,-22-21 0 0 0,0-1 0 0 0,0 0 0 0 0,0 1 0 0 0,22 21 0 0 0,-22-22 0 0 0,0 1 0 0 0,0-1 0 0 0,21 22 0 0 0,-21-22 0 0 0,0 1-32 0 0,0-1 0 0 0,0 1 0 0 0,22-1 0 0 0,-22 0 32 0 0,0 1 0 0 0,0-1 0 0 0,0 1-32 0 0,21 21 32 0 0,-21-22-32 0 0,0 0 32 0 0,0 1 0 0 0,0-1 0 0 0,0 1-64 0 0,0-1-64 0 0,0 0 64 0 0,22 22 32 0 0,-22-21-32 0 0,0-1 0 0 0,0 44 0 0 0,-22-22 64 0 0,22 21 32 0 0,0 1 0 0 0,0 0 32 0 0,0-1 0 0 0,-21-21-64 0 0,21 22 32 0 0,0-1-32 0 0,0 1 0 0 0,0 0 0 0 0,-22-1 0 0 0,22 1 0 0 0,0-1 0 0 0,0 1 32 0 0,0 0-96 0 0,0-1 64 0 0,-21-21 0 0 0,21 22 64 0 0,0-1-32 0 0,0 1-32 0 0,-22-22 0 0 0,22 22 32 0 0,0-1-32 0 0,0 1-32 0 0,0-1 32 0 0,0 1 32 0 0,-22 0-32 0 0,22-1 0 0 0,0 1 0 0 0,0-1 32 0 0,0 1-32 0 0,0 0-32 0 0,0-1 32 0 0,0 1 0 0 0,0-1 0 0 0,0 1-32 0 0,0 0 32 0 0,0-1-32 0 0,-21-21 32 0 0,21 22 0 0 0,0-1 0 0 0,0 1 0 0 0,0 0 0 0 0,0-1 0 0 0,0 1 0 0 0,0-1 0 0 0,21 1 128 0 0,-21 0-96 0 0,0-1-160 0 0,0 1-128 0 0,0-1-224 0 0,0 1-384 0 0,0 0-576 0 0,-21-22 192 0 0,21 21-160 0 0,21-21-864 0 0,-21 22-96 0 0,0-22-3199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31513 14865 511 0 0,'0'-22'1472'0'0,"-21"22"3168"0"0,42 0-1312 0 0,-42 0 3008 0 0,21 22-6304 0 0,-22-22-64 0 0,1 0 64 0 0,-1 0-64 0 0,22 21 64 0 0,-21-21-32 0 0,-1 0 64 0 0,22 22-64 0 0,-22-22 128 0 0,22 22-128 0 0,-21-22 32 0 0,21 21-192 0 0,-22-21 96 0 0,22 22 32 0 0,-21-1 448 0 0,21 1-384 0 0,-22-22 0 0 0,22 22-32 0 0,-22-1 32 0 0,22 1 0 0 0,-21-22-32 0 0,21 21 32 0 0,0 1 32 0 0,-22-22-32 0 0,22 22 128 0 0,0-1-128 0 0,-21-21-32 0 0,21 22 0 0 0,0-1 64 0 0,-22-21 32 0 0,22 22-96 0 0,0-1 256 0 0,0 1-320 0 0,22-22 64 0 0,-22 22-32 0 0,21-22 96 0 0,-21 21 160 0 0,22-21-128 0 0,-1 0-64 0 0,1 0-64 0 0,0 0 96 0 0,-1 0 64 0 0,1 0 96 0 0,-1 0-192 0 0,1 0 64 0 0,-22-21-64 0 0,22 21-32 0 0,-1 0 64 0 0,1-22 32 0 0,-1 22 96 0 0,-21-22-96 0 0,22 22-32 0 0,-1 0-32 0 0,-21-21 0 0 0,22 21-32 0 0,-22-22 0 0 0,22 22-32 0 0,-1 0 32 0 0,-42 0-384 0 0,-1 22-3936 0 0,0-1-5504 0 0,22-21 5377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32077 14261 1087 0 0,'-22'0'3872'0'0,"22"22"-1984"0"0,0-1 832 0 0,0 1-1472 0 0,0-1-320 0 0,0 1-192 0 0,0 0-128 0 0,0-1 96 0 0,0 1 96 0 0,0-1-288 0 0,0 1-96 0 0,0 0-224 0 0,0-1-32 0 0,0 1 0 0 0,-22-1-64 0 0,22 1 0 0 0,0 0-64 0 0,0-1 0 0 0,-21 1 0 0 0,21-1-32 0 0,0 1 32 0 0,0 0-32 0 0,0-1-32 0 0,0 1 32 0 0,-22-22 0 0 0,22 21 0 0 0,0 1-32 0 0,0 0 32 0 0,-21-22 0 0 0,21 21 0 0 0,0 1 32 0 0,0-1-128 0 0,0 1 128 0 0,0 0-160 0 0,-22-22 96 0 0,22 21 0 0 0,0 1 192 0 0,0-1-128 0 0,0 1 0 0 0,0 0 0 0 0,-22-1 0 0 0,22 1 32 0 0,0-1-64 0 0,0 1 64 0 0,0 0-32 0 0,-21-22 0 0 0,21 21-64 0 0,0 1 32 0 0,-22-1-32 0 0,44-21 0 0 0,-44 22 32 0 0,22 0-32 0 0,0-1 32 0 0,0 1 0 0 0,0-44-32 0 0,0 1 0 0 0,0-1 32 0 0,0 0 0 0 0,0 1 32 0 0,0-1-32 0 0,0 1 0 0 0,0-1-32 0 0,0 0 32 0 0,0 1-64 0 0,0-1 32 0 0,0 1 32 0 0,0-1 0 0 0,0 0 32 0 0,0 1 0 0 0,22 21-32 0 0,-22-22 0 0 0,0 1 0 0 0,0-1 0 0 0,21 0 0 0 0,-21 1-128 0 0,0-1 0 0 0,0 1 96 0 0,0-1 0 0 0,0 0 160 0 0,22 22-64 0 0,-22-21-32 0 0,0-1 0 0 0,0 1 0 0 0,0-1-32 0 0,22 22 32 0 0,-22-22-32 0 0,0 1 0 0 0,21-1 0 0 0,-21 1-32 0 0,22-1 32 0 0,-22 0 0 0 0,0 1 0 0 0,0-1 32 0 0,21 22-32 0 0,-21-21-32 0 0,0-1 32 0 0,22 0-32 0 0,0 22 0 0 0,-22-21 32 0 0,0-1 32 0 0,21 22-32 0 0,-21-21 0 0 0,22 21 32 0 0,-22 21 32 0 0,21-42-96 0 0,1 21 0 0 0,0 0 0 0 0,-1 0 0 0 0,1 0 32 0 0,-22 21-32 0 0,21-21 0 0 0,-21 22 32 0 0,22-22 0 0 0,-22 21 0 0 0,22-21 0 0 0,-1 0 0 0 0,-21 22 32 0 0,22-22 32 0 0,-22 22-32 0 0,21-22 0 0 0,-21 21-32 0 0,22 1 0 0 0,-22-1 32 0 0,0 1-64 0 0,0 0 32 0 0,22-22 0 0 0,-22 21 0 0 0,0 1 0 0 0,0-1 0 0 0,-22-21 32 0 0,22 22-64 0 0,0 0 32 0 0,0-1-32 0 0,0 1 64 0 0,-22-1-32 0 0,22 1 0 0 0,-21 0-32 0 0,21-1 32 0 0,-22-21 32 0 0,22 22-32 0 0,-21-1 0 0 0,-1-21-64 0 0,22 22 32 0 0,-22-22 64 0 0,1 22 64 0 0,-1-22-64 0 0,1 0-32 0 0,21 21-32 0 0,-22-21 0 0 0,0 0 0 0 0,1 0 32 0 0,21 22 0 0 0,-22-22 0 0 0,22-22 0 0 0,0 44 32 0 0,22-22-64 0 0,-1 0 32 0 0,1 0 0 0 0,0 0 0 0 0,-1 0 32 0 0,1 0 0 0 0,-1 0 128 0 0,-21 21-32 0 0,22-21 32 0 0,0 22 160 0 0,-1-22-128 0 0,-21 22-32 0 0,22-22-128 0 0,-22 21 160 0 0,21-21-128 0 0,-21 22-64 0 0,22-1 0 0 0,-22 1 32 0 0,0 0 32 0 0,0-1-64 0 0,0 1-64 0 0,0-1 32 0 0,-22 1-32 0 0,22 0 64 0 0,-21-22-32 0 0,21 21 0 0 0,0 1 32 0 0,-22-22 0 0 0,22 21 0 0 0,-21-21 0 0 0,21 22 32 0 0,-22-22-32 0 0,0 0 0 0 0,22 22 96 0 0,-21-22-96 0 0,-1 0 32 0 0,1 21-96 0 0,-1-21-32 0 0,0 0 0 0 0,22 22 64 0 0,-21-22 0 0 0,-1 0 64 0 0,1 0-32 0 0,-1 0 0 0 0,0 0 32 0 0,1 0 32 0 0,-1 0-64 0 0,1 0-32 0 0,-1 0-224 0 0,0-22-480 0 0,22 22-15839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33493 15116 895 0 0,'0'-21'1024'0'0,"22"21"3904"0"0,-1 0-1056 0 0,-42 0-1344 0 0,21-22-2432 0 0,-22 22-32 0 0,0 0 128 0 0,1 0-160 0 0,-1 0 224 0 0,1 0 32 0 0,-1 0 0 0 0,0 22-160 0 0,1-22-96 0 0,-1 0 128 0 0,22 21 224 0 0,-21-21-352 0 0,21 22-128 0 0,-22-22 128 0 0,0 22 32 0 0,1-1 96 0 0,21 1-64 0 0,-22-22-32 0 0,22 21 96 0 0,-21-21-96 0 0,21 22 32 0 0,-22 0-64 0 0,22-1 0 0 0,0 1 0 0 0,-22-22 0 0 0,22 21-32 0 0,0 1 0 0 0,-21-22 0 0 0,21 22 64 0 0,0-1-32 0 0,21 1-32 0 0,-21-1 0 0 0,0 1-32 0 0,22-22 64 0 0,0 0-32 0 0,-22 22-64 0 0,21-22 64 0 0,1 0-96 0 0,-1 0 128 0 0,1 0-64 0 0,0 0-32 0 0,-1 0 64 0 0,1 0-288 0 0,-22-22 256 0 0,21 22-32 0 0,1 0 256 0 0,0 0-192 0 0,-22-22 0 0 0,21 22 0 0 0,-21-21 32 0 0,22 21-32 0 0,-22-22 0 0 0,21 1 0 0 0,1-1 32 0 0,-22 0-32 0 0,22 22 0 0 0,-22-21 0 0 0,21-1 96 0 0,-21 1-64 0 0,0-1 0 0 0,22 0-32 0 0,-22 1 0 0 0,0-1 0 0 0,21 22 0 0 0,-21-21 0 0 0,0-1-32 0 0,0 0 32 0 0,22 1 0 0 0,-22-1 32 0 0,0 1-64 0 0,0-1 0 0 0,22 0 0 0 0,-22 1 32 0 0,0-1 0 0 0,21 22 0 0 0,-21-21-32 0 0,0-1 32 0 0,0 0 0 0 0,22 22 32 0 0,-22-21 0 0 0,0-1-64 0 0,0 1 32 0 0,21-1 0 0 0,-21 0 32 0 0,0 1 0 0 0,22 21-64 0 0,-22-22 32 0 0,0 1 0 0 0,22 21 0 0 0,-22-22-32 0 0,0 0 96 0 0,0 44-160 0 0,0 0 640 0 0,0-1-704 0 0,0 1 448 0 0,0-1-288 0 0,-22-21 0 0 0,22 22 0 0 0,0 0 0 0 0,0-1 0 0 0,0 1 0 0 0,-22-22 0 0 0,22 21 0 0 0,0 1 0 0 0,0 0 0 0 0,0-1 0 0 0,0 1 0 0 0,0-1 0 0 0,0 1 0 0 0,0 0 0 0 0,0-1-32 0 0,0 1 32 0 0,0-1 32 0 0,0 1 32 0 0,0 0 0 0 0,0-1-32 0 0,0 1-32 0 0,0-1 0 0 0,0 1 0 0 0,0 0 32 0 0,0-1 0 0 0,0 1-64 0 0,0-1 0 0 0,0 1 64 0 0,0 0-32 0 0,0-1 64 0 0,0 1-64 0 0,0-1-32 0 0,0 1 32 0 0,0 0 32 0 0,0-1-32 0 0,0 1-32 0 0,0-1 32 0 0,-21-21-3680 0 0,21-21-192 0 0,0-1-4448 0 0,0 22 7553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9T07:54:18.9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34343 14129 447 0 0,'22'0'3360'0'0,"-44"0"-1856"0"0,22 21-736 0 0,0 1 256 0 0,0-44-960 0 0,0 44 448 0 0,0 0 320 0 0,0-1 1312 0 0,0-42-960 0 0,0 42 2656 0 0,22-21-3712 0 0,-1 0 96 0 0,-21 22 0 0 0,0-1-32 0 0,0 1-128 0 0,-21-22 32 0 0,21 22-64 0 0,0-1 128 0 0,0 1-96 0 0,0-1-64 0 0,21 1 0 0 0,-21 0 64 0 0,0-1-64 0 0,0 1 32 0 0,0-1 32 0 0,-21-21 0 0 0,21 22-32 0 0,0 0 0 0 0,0-1 64 0 0,0 1 32 0 0,0-1-32 0 0,0 1 64 0 0,0 0 64 0 0,0-1-32 0 0,0 1-64 0 0,0-1-32 0 0,0 1-64 0 0,0 0 32 0 0,-22-1 0 0 0,22 1 0 0 0,0-1 0 0 0,0 1 32 0 0,0 0 0 0 0,0-1-128 0 0,0 1 0 0 0,0-1 64 0 0,0 1-64 0 0,22-22-1920 0 0,-22-22 1664 0 0,-22 22-1376 0 0,22 0-13119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AC94E-9B26-4F74-B910-88B877833318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E4EAC-B708-4B4C-8DD4-C2FFC4133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77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Verwendung von sicheren </a:t>
            </a:r>
            <a:r>
              <a:rPr lang="de-DE" dirty="0" err="1"/>
              <a:t>Passwörtern</a:t>
            </a:r>
            <a:r>
              <a:rPr lang="de-DE" dirty="0"/>
              <a:t> unumgänglich bis dringend angeboten</a:t>
            </a:r>
          </a:p>
          <a:p>
            <a:r>
              <a:rPr lang="de-DE" dirty="0"/>
              <a:t>Kompetenzerwartung:</a:t>
            </a:r>
          </a:p>
          <a:p>
            <a:pPr marL="171450" indent="-171450">
              <a:buFontTx/>
              <a:buChar char="-"/>
            </a:pPr>
            <a:r>
              <a:rPr lang="de-DE" dirty="0"/>
              <a:t>Erkennen die Bedeutung von sicheren </a:t>
            </a:r>
            <a:r>
              <a:rPr lang="de-DE" dirty="0" err="1"/>
              <a:t>Passwörtern</a:t>
            </a:r>
            <a:r>
              <a:rPr lang="de-DE" dirty="0"/>
              <a:t>.</a:t>
            </a:r>
          </a:p>
          <a:p>
            <a:pPr marL="171450" indent="-171450">
              <a:buFontTx/>
              <a:buChar char="-"/>
            </a:pPr>
            <a:r>
              <a:rPr lang="de-DE" dirty="0"/>
              <a:t>Lernen, wie sie sichere </a:t>
            </a:r>
            <a:r>
              <a:rPr lang="de-DE" dirty="0" err="1"/>
              <a:t>Passwörter</a:t>
            </a:r>
            <a:r>
              <a:rPr lang="de-DE" dirty="0"/>
              <a:t> erstellen können.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E4EAC-B708-4B4C-8DD4-C2FFC41338E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12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Was hätte Cem noch alles anstellen können, nachdem er </a:t>
            </a:r>
            <a:r>
              <a:rPr lang="de-DE" dirty="0" err="1"/>
              <a:t>Vessis</a:t>
            </a:r>
            <a:r>
              <a:rPr lang="de-DE" dirty="0"/>
              <a:t> </a:t>
            </a:r>
            <a:r>
              <a:rPr lang="de-DE" dirty="0" err="1"/>
              <a:t>Passwort</a:t>
            </a:r>
            <a:r>
              <a:rPr lang="de-DE" dirty="0"/>
              <a:t> herausgefunden hat?</a:t>
            </a:r>
          </a:p>
          <a:p>
            <a:pPr marL="171450" indent="-171450">
              <a:buFontTx/>
              <a:buChar char="-"/>
            </a:pPr>
            <a:r>
              <a:rPr lang="de-DE" dirty="0" err="1"/>
              <a:t>Vessis</a:t>
            </a:r>
            <a:r>
              <a:rPr lang="de-DE" dirty="0"/>
              <a:t> E-Mail lesen</a:t>
            </a:r>
          </a:p>
          <a:p>
            <a:pPr marL="171450" indent="-171450">
              <a:buFontTx/>
              <a:buChar char="-"/>
            </a:pPr>
            <a:r>
              <a:rPr lang="de-DE" dirty="0"/>
              <a:t>Ihre Facebook Seite bearbeiten</a:t>
            </a:r>
          </a:p>
          <a:p>
            <a:pPr marL="171450" indent="-171450">
              <a:buFontTx/>
              <a:buChar char="-"/>
            </a:pPr>
            <a:r>
              <a:rPr lang="de-DE" dirty="0"/>
              <a:t>Online auf </a:t>
            </a:r>
            <a:r>
              <a:rPr lang="de-DE" dirty="0" err="1"/>
              <a:t>Vessis</a:t>
            </a:r>
            <a:r>
              <a:rPr lang="de-DE" dirty="0"/>
              <a:t> Namen einkaufen</a:t>
            </a:r>
          </a:p>
          <a:p>
            <a:pPr marL="171450" indent="-171450">
              <a:buFontTx/>
              <a:buChar char="-"/>
            </a:pPr>
            <a:r>
              <a:rPr lang="de-DE" dirty="0"/>
              <a:t>Sich beim Chatten als </a:t>
            </a:r>
            <a:r>
              <a:rPr lang="de-DE" dirty="0" err="1"/>
              <a:t>Vessi</a:t>
            </a:r>
            <a:r>
              <a:rPr lang="de-DE"/>
              <a:t> ausgeben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E4EAC-B708-4B4C-8DD4-C2FFC41338E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962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E4EAC-B708-4B4C-8DD4-C2FFC41338E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15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Lösung: C(16)</a:t>
            </a:r>
            <a:r>
              <a:rPr lang="de-DE" dirty="0" err="1"/>
              <a:t>idcBdW</a:t>
            </a:r>
            <a:r>
              <a:rPr lang="de-DE" dirty="0"/>
              <a:t>!    </a:t>
            </a:r>
            <a:r>
              <a:rPr lang="de-DE" dirty="0" err="1"/>
              <a:t>MH,dh3E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E4EAC-B708-4B4C-8DD4-C2FFC41338E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02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18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07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251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18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402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07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28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6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7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98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5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62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96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12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29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3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C68C-030C-4B71-A32D-3F486C5A94E0}" type="datetimeFigureOut">
              <a:rPr lang="de-DE" smtClean="0"/>
              <a:t>21.03.2020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3C039B-25E8-415F-B8E1-FDA2EC9C5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51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1.png"/><Relationship Id="rId21" Type="http://schemas.openxmlformats.org/officeDocument/2006/relationships/image" Target="../media/image12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6.png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20.png"/><Relationship Id="rId40" Type="http://schemas.openxmlformats.org/officeDocument/2006/relationships/customXml" Target="../ink/ink19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5.png"/><Relationship Id="rId30" Type="http://schemas.openxmlformats.org/officeDocument/2006/relationships/customXml" Target="../ink/ink14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8" Type="http://schemas.openxmlformats.org/officeDocument/2006/relationships/customXml" Target="../ink/ink3.xml"/><Relationship Id="rId3" Type="http://schemas.openxmlformats.org/officeDocument/2006/relationships/image" Target="../media/image3.JP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F1D0E-F6FC-47AA-95F3-657E2D12B3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Grundlagen der Mediennutzung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2C18E0-3E32-4812-BC13-12C8CEC5B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Passwörter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69532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7" name="Grafik 6">
            <a:extLst>
              <a:ext uri="{FF2B5EF4-FFF2-40B4-BE49-F238E27FC236}">
                <a16:creationId xmlns:a16="http://schemas.microsoft.com/office/drawing/2014/main" id="{537159ED-30C3-4321-BB0C-119DED352B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4799" b="1742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1A024F-9AA8-4E8E-ABE9-B26347C8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200" y="1678665"/>
            <a:ext cx="456980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400"/>
              <a:t>Familie Beck und ihre Passwörter</a:t>
            </a:r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355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17A9BDD-278A-4CD5-B4A2-C131B19A88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2"/>
          <a:stretch/>
        </p:blipFill>
        <p:spPr>
          <a:xfrm>
            <a:off x="234495" y="306829"/>
            <a:ext cx="9655565" cy="624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1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3" name="Isosceles Triangle 112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0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3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4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Isosceles Triangle 125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3BF5B699-18A1-4E13-9519-98BDC1C6C0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37"/>
          <a:stretch/>
        </p:blipFill>
        <p:spPr>
          <a:xfrm>
            <a:off x="1126309" y="1376481"/>
            <a:ext cx="9941259" cy="410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5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E30C63A-070B-4938-A7CB-1C7998DD2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72" y="1593584"/>
            <a:ext cx="9941259" cy="36037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3501C5FF-2CAA-4E2F-B04B-495C4C0EA6F1}"/>
                  </a:ext>
                </a:extLst>
              </p14:cNvPr>
              <p14:cNvContentPartPr/>
              <p14:nvPr/>
            </p14:nvContentPartPr>
            <p14:xfrm>
              <a:off x="7962122" y="4051040"/>
              <a:ext cx="228600" cy="32385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3501C5FF-2CAA-4E2F-B04B-495C4C0EA6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44510" y="4033207"/>
                <a:ext cx="263471" cy="35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190DD37F-8D1C-4A65-9CBA-5BFDF4ED0026}"/>
                  </a:ext>
                </a:extLst>
              </p14:cNvPr>
              <p14:cNvContentPartPr/>
              <p14:nvPr/>
            </p14:nvContentPartPr>
            <p14:xfrm>
              <a:off x="8312020" y="4058815"/>
              <a:ext cx="95250" cy="295275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190DD37F-8D1C-4A65-9CBA-5BFDF4ED002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94069" y="4041213"/>
                <a:ext cx="131518" cy="3308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0155462A-1BAE-444F-A249-B1F059F69078}"/>
                  </a:ext>
                </a:extLst>
              </p14:cNvPr>
              <p14:cNvContentPartPr/>
              <p14:nvPr/>
            </p14:nvContentPartPr>
            <p14:xfrm>
              <a:off x="8553060" y="4222101"/>
              <a:ext cx="123825" cy="161925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0155462A-1BAE-444F-A249-B1F059F6907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35218" y="4204663"/>
                <a:ext cx="159153" cy="1971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B1AD929D-E650-478D-8F47-F21FCDBC54AC}"/>
                  </a:ext>
                </a:extLst>
              </p14:cNvPr>
              <p14:cNvContentPartPr/>
              <p14:nvPr/>
            </p14:nvContentPartPr>
            <p14:xfrm>
              <a:off x="8545285" y="4082143"/>
              <a:ext cx="19049" cy="47624"/>
            </p14:xfrm>
          </p:contentPart>
        </mc:Choice>
        <mc:Fallback xmlns=""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B1AD929D-E650-478D-8F47-F21FCDBC54A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524071" y="4063966"/>
                <a:ext cx="61909" cy="83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9E0C4BDA-BEA9-48AE-B0C5-F76D0FAE3A86}"/>
                  </a:ext>
                </a:extLst>
              </p14:cNvPr>
              <p14:cNvContentPartPr/>
              <p14:nvPr/>
            </p14:nvContentPartPr>
            <p14:xfrm>
              <a:off x="8770775" y="3996612"/>
              <a:ext cx="190500" cy="40005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9E0C4BDA-BEA9-48AE-B0C5-F76D0FAE3A8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753521" y="3978477"/>
                <a:ext cx="225360" cy="435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C723918-2285-4C16-A6A4-FD19801BC225}"/>
                  </a:ext>
                </a:extLst>
              </p14:cNvPr>
              <p14:cNvContentPartPr/>
              <p14:nvPr/>
            </p14:nvContentPartPr>
            <p14:xfrm>
              <a:off x="9058469" y="4198775"/>
              <a:ext cx="152399" cy="171449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C723918-2285-4C16-A6A4-FD19801BC22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40300" y="4180766"/>
                <a:ext cx="189108" cy="2071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B8B3612D-AC01-4B98-A776-AE8E64D11330}"/>
                  </a:ext>
                </a:extLst>
              </p14:cNvPr>
              <p14:cNvContentPartPr/>
              <p14:nvPr/>
            </p14:nvContentPartPr>
            <p14:xfrm>
              <a:off x="9268408" y="4027713"/>
              <a:ext cx="190500" cy="409575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B8B3612D-AC01-4B98-A776-AE8E64D1133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250055" y="4009843"/>
                <a:ext cx="226838" cy="444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6F1A085-A722-4608-99A0-3B88B6FADDC7}"/>
                  </a:ext>
                </a:extLst>
              </p14:cNvPr>
              <p14:cNvContentPartPr/>
              <p14:nvPr/>
            </p14:nvContentPartPr>
            <p14:xfrm>
              <a:off x="9633856" y="4152121"/>
              <a:ext cx="219075" cy="314325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6F1A085-A722-4608-99A0-3B88B6FADDC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616142" y="4133952"/>
                <a:ext cx="254864" cy="350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E1590522-6963-44D1-B86A-4641BD334FE6}"/>
                  </a:ext>
                </a:extLst>
              </p14:cNvPr>
              <p14:cNvContentPartPr/>
              <p14:nvPr/>
            </p14:nvContentPartPr>
            <p14:xfrm>
              <a:off x="10245530" y="5806524"/>
              <a:ext cx="19049" cy="28575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E1590522-6963-44D1-B86A-4641BD334FE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223883" y="5788665"/>
                <a:ext cx="61909" cy="321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8A89EDE3-C038-4304-BAF1-7B0FF84B5D58}"/>
                  </a:ext>
                </a:extLst>
              </p14:cNvPr>
              <p14:cNvContentPartPr/>
              <p14:nvPr/>
            </p14:nvContentPartPr>
            <p14:xfrm>
              <a:off x="9983754" y="4385387"/>
              <a:ext cx="28575" cy="19049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8A89EDE3-C038-4304-BAF1-7B0FF84B5D5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967332" y="4363740"/>
                <a:ext cx="61091" cy="61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FA3BD2CA-553D-4CAB-82D3-4051B1A9BDDE}"/>
                  </a:ext>
                </a:extLst>
              </p14:cNvPr>
              <p14:cNvContentPartPr/>
              <p14:nvPr/>
            </p14:nvContentPartPr>
            <p14:xfrm>
              <a:off x="8063204" y="4595327"/>
              <a:ext cx="361950" cy="333374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FA3BD2CA-553D-4CAB-82D3-4051B1A9BDD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045391" y="4577762"/>
                <a:ext cx="397219" cy="368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7EA1FD38-13CC-4A3A-ABAC-E829515D1670}"/>
                  </a:ext>
                </a:extLst>
              </p14:cNvPr>
              <p14:cNvContentPartPr/>
              <p14:nvPr/>
            </p14:nvContentPartPr>
            <p14:xfrm>
              <a:off x="8576387" y="4587551"/>
              <a:ext cx="66675" cy="38100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7EA1FD38-13CC-4A3A-ABAC-E829515D167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559633" y="4569562"/>
                <a:ext cx="100525" cy="416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B2079219-C6B5-430C-9F24-88AEABCBA850}"/>
                  </a:ext>
                </a:extLst>
              </p14:cNvPr>
              <p14:cNvContentPartPr/>
              <p14:nvPr/>
            </p14:nvContentPartPr>
            <p14:xfrm>
              <a:off x="8778551" y="4587551"/>
              <a:ext cx="38099" cy="400050"/>
            </p14:xfrm>
          </p:contentPart>
        </mc:Choice>
        <mc:Fallback xmlns=""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B2079219-C6B5-430C-9F24-88AEABCBA85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761074" y="4569755"/>
                <a:ext cx="72703" cy="4352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6" name="Freihand 15">
                <a:extLst>
                  <a:ext uri="{FF2B5EF4-FFF2-40B4-BE49-F238E27FC236}">
                    <a16:creationId xmlns:a16="http://schemas.microsoft.com/office/drawing/2014/main" id="{56BFCD41-F8AA-46BC-81EB-4E9D191384FA}"/>
                  </a:ext>
                </a:extLst>
              </p14:cNvPr>
              <p14:cNvContentPartPr/>
              <p14:nvPr/>
            </p14:nvContentPartPr>
            <p14:xfrm>
              <a:off x="8607489" y="4750837"/>
              <a:ext cx="209550" cy="47624"/>
            </p14:xfrm>
          </p:contentPart>
        </mc:Choice>
        <mc:Fallback xmlns="">
          <p:pic>
            <p:nvPicPr>
              <p:cNvPr id="16" name="Freihand 15">
                <a:extLst>
                  <a:ext uri="{FF2B5EF4-FFF2-40B4-BE49-F238E27FC236}">
                    <a16:creationId xmlns:a16="http://schemas.microsoft.com/office/drawing/2014/main" id="{56BFCD41-F8AA-46BC-81EB-4E9D191384F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589548" y="4733023"/>
                <a:ext cx="245073" cy="83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D1B8DC0F-A61A-4CC6-AA6A-AF606659B893}"/>
                  </a:ext>
                </a:extLst>
              </p14:cNvPr>
              <p14:cNvContentPartPr/>
              <p14:nvPr/>
            </p14:nvContentPartPr>
            <p14:xfrm>
              <a:off x="8918509" y="4867469"/>
              <a:ext cx="66675" cy="152399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D1B8DC0F-A61A-4CC6-AA6A-AF606659B89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899733" y="4849300"/>
                <a:ext cx="104611" cy="1891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8533BB69-E563-4706-BD77-D19AFDA65E45}"/>
                  </a:ext>
                </a:extLst>
              </p14:cNvPr>
              <p14:cNvContentPartPr/>
              <p14:nvPr/>
            </p14:nvContentPartPr>
            <p14:xfrm>
              <a:off x="9050693" y="4603101"/>
              <a:ext cx="190500" cy="409575"/>
            </p14:xfrm>
          </p:contentPart>
        </mc:Choice>
        <mc:Fallback xmlns=""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8533BB69-E563-4706-BD77-D19AFDA65E4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033087" y="4585589"/>
                <a:ext cx="225360" cy="444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951CA73C-0684-474B-9C8D-737D32BD72ED}"/>
                  </a:ext>
                </a:extLst>
              </p14:cNvPr>
              <p14:cNvContentPartPr/>
              <p14:nvPr/>
            </p14:nvContentPartPr>
            <p14:xfrm>
              <a:off x="9299510" y="4610877"/>
              <a:ext cx="304800" cy="400050"/>
            </p14:xfrm>
          </p:contentPart>
        </mc:Choice>
        <mc:Fallback xmlns=""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951CA73C-0684-474B-9C8D-737D32BD72E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281432" y="4592742"/>
                <a:ext cx="340595" cy="435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3FC04F9E-3C75-4C45-9798-8B21FF6F74E1}"/>
                  </a:ext>
                </a:extLst>
              </p14:cNvPr>
              <p14:cNvContentPartPr/>
              <p14:nvPr/>
            </p14:nvContentPartPr>
            <p14:xfrm>
              <a:off x="9766040" y="4533122"/>
              <a:ext cx="219075" cy="438149"/>
            </p14:xfrm>
          </p:contentPart>
        </mc:Choice>
        <mc:Fallback xmlns=""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3FC04F9E-3C75-4C45-9798-8B21FF6F74E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748326" y="4515393"/>
                <a:ext cx="254864" cy="4739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AD16FAB2-BABE-43B4-B201-59FACD73274E}"/>
                  </a:ext>
                </a:extLst>
              </p14:cNvPr>
              <p14:cNvContentPartPr/>
              <p14:nvPr/>
            </p14:nvContentPartPr>
            <p14:xfrm>
              <a:off x="10170367" y="4572000"/>
              <a:ext cx="228600" cy="361950"/>
            </p14:xfrm>
          </p:contentPart>
        </mc:Choice>
        <mc:Fallback xmlns=""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AD16FAB2-BABE-43B4-B201-59FACD73274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152137" y="4553812"/>
                <a:ext cx="264695" cy="3979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2F3E2DC1-492D-46DB-854D-ECD359885689}"/>
                  </a:ext>
                </a:extLst>
              </p14:cNvPr>
              <p14:cNvContentPartPr/>
              <p14:nvPr/>
            </p14:nvContentPartPr>
            <p14:xfrm>
              <a:off x="10473612" y="4890795"/>
              <a:ext cx="38099" cy="28575"/>
            </p14:xfrm>
          </p:contentPart>
        </mc:Choice>
        <mc:Fallback xmlns=""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2F3E2DC1-492D-46DB-854D-ECD35988568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456135" y="4874701"/>
                <a:ext cx="72703" cy="6109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408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2CD762A-7B06-4F83-B4C6-DD9B1CC0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Passwortsicherheit (LearningApps)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4412391-12FD-4D0D-B40C-A559211A0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519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9efc0021-e4a8-4f4e-a110-f53a1218c7f5" xsi:nil="true"/>
    <Invited_Students xmlns="9efc0021-e4a8-4f4e-a110-f53a1218c7f5" xsi:nil="true"/>
    <IsNotebookLocked xmlns="9efc0021-e4a8-4f4e-a110-f53a1218c7f5" xsi:nil="true"/>
    <Is_Collaboration_Space_Locked xmlns="9efc0021-e4a8-4f4e-a110-f53a1218c7f5" xsi:nil="true"/>
    <Templates xmlns="9efc0021-e4a8-4f4e-a110-f53a1218c7f5" xsi:nil="true"/>
    <Has_Teacher_Only_SectionGroup xmlns="9efc0021-e4a8-4f4e-a110-f53a1218c7f5" xsi:nil="true"/>
    <FolderType xmlns="9efc0021-e4a8-4f4e-a110-f53a1218c7f5" xsi:nil="true"/>
    <TeamsChannelId xmlns="9efc0021-e4a8-4f4e-a110-f53a1218c7f5" xsi:nil="true"/>
    <Self_Registration_Enabled xmlns="9efc0021-e4a8-4f4e-a110-f53a1218c7f5" xsi:nil="true"/>
    <Teachers xmlns="9efc0021-e4a8-4f4e-a110-f53a1218c7f5">
      <UserInfo>
        <DisplayName/>
        <AccountId xsi:nil="true"/>
        <AccountType/>
      </UserInfo>
    </Teachers>
    <Distribution_Groups xmlns="9efc0021-e4a8-4f4e-a110-f53a1218c7f5" xsi:nil="true"/>
    <AppVersion xmlns="9efc0021-e4a8-4f4e-a110-f53a1218c7f5" xsi:nil="true"/>
    <LMS_Mappings xmlns="9efc0021-e4a8-4f4e-a110-f53a1218c7f5" xsi:nil="true"/>
    <NotebookType xmlns="9efc0021-e4a8-4f4e-a110-f53a1218c7f5" xsi:nil="true"/>
    <CultureName xmlns="9efc0021-e4a8-4f4e-a110-f53a1218c7f5" xsi:nil="true"/>
    <DefaultSectionNames xmlns="9efc0021-e4a8-4f4e-a110-f53a1218c7f5" xsi:nil="true"/>
    <Owner xmlns="9efc0021-e4a8-4f4e-a110-f53a1218c7f5">
      <UserInfo>
        <DisplayName/>
        <AccountId xsi:nil="true"/>
        <AccountType/>
      </UserInfo>
    </Owner>
    <Student_Groups xmlns="9efc0021-e4a8-4f4e-a110-f53a1218c7f5">
      <UserInfo>
        <DisplayName/>
        <AccountId xsi:nil="true"/>
        <AccountType/>
      </UserInfo>
    </Student_Groups>
    <Math_Settings xmlns="9efc0021-e4a8-4f4e-a110-f53a1218c7f5" xsi:nil="true"/>
    <Students xmlns="9efc0021-e4a8-4f4e-a110-f53a1218c7f5">
      <UserInfo>
        <DisplayName/>
        <AccountId xsi:nil="true"/>
        <AccountType/>
      </UserInfo>
    </Student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6CC2A7B5471A4DB4902CF2F950E3B0" ma:contentTypeVersion="28" ma:contentTypeDescription="Ein neues Dokument erstellen." ma:contentTypeScope="" ma:versionID="af59051c0a2842b978433d58a0c3ce02">
  <xsd:schema xmlns:xsd="http://www.w3.org/2001/XMLSchema" xmlns:xs="http://www.w3.org/2001/XMLSchema" xmlns:p="http://schemas.microsoft.com/office/2006/metadata/properties" xmlns:ns2="9efc0021-e4a8-4f4e-a110-f53a1218c7f5" targetNamespace="http://schemas.microsoft.com/office/2006/metadata/properties" ma:root="true" ma:fieldsID="7bf2ace486d62a549facd1b33856bc96" ns2:_="">
    <xsd:import namespace="9efc0021-e4a8-4f4e-a110-f53a1218c7f5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c0021-e4a8-4f4e-a110-f53a1218c7f5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6400B2-B222-4303-B1A0-DAB2C6E0083D}">
  <ds:schemaRefs>
    <ds:schemaRef ds:uri="http://schemas.microsoft.com/office/2006/metadata/properties"/>
    <ds:schemaRef ds:uri="http://schemas.microsoft.com/office/infopath/2007/PartnerControls"/>
    <ds:schemaRef ds:uri="9efc0021-e4a8-4f4e-a110-f53a1218c7f5"/>
  </ds:schemaRefs>
</ds:datastoreItem>
</file>

<file path=customXml/itemProps2.xml><?xml version="1.0" encoding="utf-8"?>
<ds:datastoreItem xmlns:ds="http://schemas.openxmlformats.org/officeDocument/2006/customXml" ds:itemID="{1C71ED19-EC36-434A-989E-C895921286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B73904-82B1-4CD5-A8B5-916E0FA7E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fc0021-e4a8-4f4e-a110-f53a1218c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18</Paragraphs>
  <Slides>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Facette</vt:lpstr>
      <vt:lpstr>Grundlagen der Mediennutzung</vt:lpstr>
      <vt:lpstr>Familie Beck und ihre Passwörter</vt:lpstr>
      <vt:lpstr>PowerPoint-Präsentation</vt:lpstr>
      <vt:lpstr>PowerPoint-Präsentation</vt:lpstr>
      <vt:lpstr>PowerPoint-Präsentation</vt:lpstr>
      <vt:lpstr>Passwortsicherheit (LearningApps)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Mediennutzung</dc:title>
  <dc:creator>Andrea Kahl</dc:creator>
  <cp:lastModifiedBy>Andrea Kahl</cp:lastModifiedBy>
  <cp:revision>17</cp:revision>
  <dcterms:created xsi:type="dcterms:W3CDTF">2019-05-06T13:00:20Z</dcterms:created>
  <dcterms:modified xsi:type="dcterms:W3CDTF">2020-03-21T08:10:23Z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0x010100CE6CC2A7B5471A4DB4902CF2F950E3B0</vt:lpwstr>
  </property>
</Properties>
</file>